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4" r:id="rId1"/>
  </p:sldMasterIdLst>
  <p:sldIdLst>
    <p:sldId id="256" r:id="rId2"/>
    <p:sldId id="261" r:id="rId3"/>
    <p:sldId id="263" r:id="rId4"/>
    <p:sldId id="264" r:id="rId5"/>
    <p:sldId id="293" r:id="rId6"/>
    <p:sldId id="29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928"/>
  </p:normalViewPr>
  <p:slideViewPr>
    <p:cSldViewPr snapToGrid="0" snapToObjects="1">
      <p:cViewPr varScale="1">
        <p:scale>
          <a:sx n="72" d="100"/>
          <a:sy n="72" d="100"/>
        </p:scale>
        <p:origin x="1018"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065500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C8255AB-DB88-8C4A-9BEA-FA47F23A870D}"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86933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369678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41214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450500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618759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73469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4274175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15938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28227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66608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C8255AB-DB88-8C4A-9BEA-FA47F23A870D}"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682222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8/13/2025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621217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83767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535386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C8255AB-DB88-8C4A-9BEA-FA47F23A870D}" type="datetimeFigureOut">
              <a:rPr lang="en-US" smtClean="0"/>
              <a:t>8/13/2025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334076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C8255AB-DB88-8C4A-9BEA-FA47F23A870D}"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38938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C8255AB-DB88-8C4A-9BEA-FA47F23A870D}" type="datetimeFigureOut">
              <a:rPr lang="en-US" smtClean="0"/>
              <a:t>8/13/2025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E56552C-6236-C14E-AB62-483C260E0AAA}" type="slidenum">
              <a:rPr lang="en-US" smtClean="0"/>
              <a:t>‹Nº›</a:t>
            </a:fld>
            <a:endParaRPr lang="en-US"/>
          </a:p>
        </p:txBody>
      </p:sp>
    </p:spTree>
    <p:extLst>
      <p:ext uri="{BB962C8B-B14F-4D97-AF65-F5344CB8AC3E}">
        <p14:creationId xmlns:p14="http://schemas.microsoft.com/office/powerpoint/2010/main" val="2892649851"/>
      </p:ext>
    </p:extLst>
  </p:cSld>
  <p:clrMap bg1="dk1" tx1="lt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363223" y="3315950"/>
            <a:ext cx="9667626" cy="982756"/>
          </a:xfrm>
          <a:ln>
            <a:noFill/>
          </a:ln>
        </p:spPr>
        <p:txBody>
          <a:bodyPr/>
          <a:lstStyle/>
          <a:p>
            <a:pPr algn="l"/>
            <a:r>
              <a:rPr lang="en-US" b="1" dirty="0">
                <a:solidFill>
                  <a:schemeClr val="tx1"/>
                </a:solidFill>
                <a:latin typeface="Tw Cen MT Condensed" panose="020B0606020104020203" pitchFamily="34" charset="77"/>
              </a:rPr>
              <a:t>Applied Data Science capstone</a:t>
            </a:r>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88795" y="755612"/>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369332"/>
          </a:xfrm>
          <a:prstGeom prst="rect">
            <a:avLst/>
          </a:prstGeom>
          <a:noFill/>
        </p:spPr>
        <p:txBody>
          <a:bodyPr wrap="square" rtlCol="0">
            <a:spAutoFit/>
          </a:bodyPr>
          <a:lstStyle/>
          <a:p>
            <a:pPr algn="r"/>
            <a:r>
              <a:rPr lang="en-US" b="1" dirty="0">
                <a:solidFill>
                  <a:schemeClr val="bg1"/>
                </a:solidFill>
                <a:latin typeface="Tw Cen MT" panose="020B0602020104020603" pitchFamily="34" charset="77"/>
              </a:rPr>
              <a:t>13/08</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fontScale="92500" lnSpcReduction="20000"/>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fontScale="92500" lnSpcReduction="20000"/>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310409" y="2959013"/>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244600" y="5467171"/>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fontScale="92500"/>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2339163" y="3433516"/>
            <a:ext cx="7887414" cy="3291748"/>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fontScale="85000" lnSpcReduction="20000"/>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4450316" y="3263900"/>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4843721" y="3263900"/>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lnSpcReduction="10000"/>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fontScale="85000" lnSpcReduction="2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lnSpcReduction="10000"/>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344</TotalTime>
  <Words>1944</Words>
  <Application>Microsoft Office PowerPoint</Application>
  <PresentationFormat>Panorámica</PresentationFormat>
  <Paragraphs>321</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Century Gothic</vt:lpstr>
      <vt:lpstr>Tw Cen MT</vt:lpstr>
      <vt:lpstr>Tw Cen MT Condensed</vt:lpstr>
      <vt:lpstr>Wingdings 3</vt:lpstr>
      <vt:lpstr>Ion</vt:lpstr>
      <vt:lpstr>Applied Data Science capstone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Juan Tadeo Cruz Aragón</cp:lastModifiedBy>
  <cp:revision>202</cp:revision>
  <dcterms:created xsi:type="dcterms:W3CDTF">2022-01-04T01:00:05Z</dcterms:created>
  <dcterms:modified xsi:type="dcterms:W3CDTF">2025-08-13T17:41:23Z</dcterms:modified>
</cp:coreProperties>
</file>